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1" d="100"/>
          <a:sy n="101" d="100"/>
        </p:scale>
        <p:origin x="3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48CB-00A5-1976-123C-67AFD4F5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FF4E-1EC6-B2BE-601E-341EF087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F70A-5206-000B-4DE3-A996BF24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6D92-B9DA-EA92-D1C8-5FA9B04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56F-7D59-0582-65A1-7CC6CE22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4250-84F1-2F09-7E8C-8D4E06A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8D59D-86FC-2BBB-2C62-58AA4011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C206-32CC-343F-6CB4-70152F7B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321-5231-B452-CDB1-5B91D30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A08B-2680-C576-E752-27C05DAE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6860B-7E9E-EB80-C0F3-806115F2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A3D5-86F3-6DFB-7291-966FE46C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41F2-969C-E660-338B-CFDA8858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2F14-8980-87A3-8BCF-43E1D699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B25B-4072-ECC0-FBBC-E65B231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DB58-9A3A-3FB4-B41E-FAF7003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48C5-351A-0FE4-DDE5-B56074F2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C9DA8-90FA-8ABB-F4F1-526B670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095-5548-F6A0-226D-897C6626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228-7F03-126F-9B10-CCBDA1E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2A-CF63-103A-1133-C68CA1E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423A-0129-097B-D977-BE2D424C1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FE6A-D7CA-4AF7-8F8E-1DB193D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4E52-A4CE-8E82-07C0-5EE4509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1932-4C4D-966E-2F4D-53BA26D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C39D-C2E7-31BC-5CFF-3B6BF8E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533E-258A-B05B-2D32-1C99327C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55DAA-E491-9B43-C695-E56AC2B3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85D0-D492-C157-0403-AF2140A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0F9E-A581-1E12-2F01-A917EA6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F921E-7EBC-2BDE-37E1-486C169F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4ACA-89FB-D791-D796-FB1658EE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98B9-5177-6F1B-0C7D-BA11AB5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B3FEB-9A73-1D4D-3DC1-9254A335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686F-BDA7-EF0C-9A9B-5950524D8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E469A-29FD-B293-AC10-D7B4A5B3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EFBE-9CAB-A7A7-6518-5CA45107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CDC9C-F15D-37B5-DD0C-13C6CF8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32E5-9C9C-640F-0230-AB3B7C6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8BCC-04C9-5861-E645-B0FDA730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9EF0-D100-D579-7C58-9C78354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C5D7-C0B2-5391-9D9E-556D6244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E0B61-D6D4-6409-ABA9-A1BF4E57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48F5-EF89-8080-0DBC-BE433B2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55C9-BDD3-9B99-182F-9EB46FE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7F26-F206-9AB5-1CE0-0AE8F0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6EF-96CF-A707-1F64-2200EFB2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87E8-2903-B7D1-52B8-3F77F9FF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3763-886F-BC0B-569A-25E86297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E6A-B945-7F62-91C4-BE0CFAFB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CDFF-B331-FFBA-0413-58DA8CC8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7DF6-97C3-3F92-5BB0-D4DD861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E24-7D6A-2112-2750-F0238427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067F5-B41D-84AA-8DB4-1BC0F0600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7032-F6DC-FF27-98D6-E05B6DCD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9C278-121C-9DFA-A48F-2578E4E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C49C-A004-A33C-7865-F5C7E0A6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A57-379C-7E2D-7165-7D27E29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09662-0C42-7EA9-81AC-2852F57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F647-211F-A9F5-2B3F-891FCB19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EEEA-BBBF-D387-9E32-D22B1FFE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24FA-ADCF-EE00-8E90-675A63AD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BFC1-A941-8FE6-E5A0-1F0F32A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76199" y="6439128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F773-C9FE-88D3-3238-1F5440E04D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5266" y="6442114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EA Tip: Clean Up Historical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2151" cy="4351338"/>
          </a:xfrm>
        </p:spPr>
        <p:txBody>
          <a:bodyPr/>
          <a:lstStyle/>
          <a:p>
            <a:r>
              <a:rPr lang="en-US" dirty="0"/>
              <a:t>For Essential Open Source edition</a:t>
            </a:r>
          </a:p>
          <a:p>
            <a:endParaRPr lang="en-US" dirty="0"/>
          </a:p>
          <a:p>
            <a:r>
              <a:rPr lang="en-US" dirty="0"/>
              <a:t>Config file under Protégé_3.5</a:t>
            </a:r>
          </a:p>
          <a:p>
            <a:pPr lvl="1"/>
            <a:r>
              <a:rPr lang="en-US" dirty="0"/>
              <a:t>protege.properties</a:t>
            </a:r>
          </a:p>
          <a:p>
            <a:endParaRPr lang="en-US" dirty="0"/>
          </a:p>
          <a:p>
            <a:r>
              <a:rPr lang="en-US" dirty="0"/>
              <a:t>In Windows, edit with Administrator permission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B1CB8-05FB-AF71-9E80-FC29A5FE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1825625"/>
            <a:ext cx="5896514" cy="365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Volvo Novum Medium" panose="020B0603040502060204" pitchFamily="34" charset="0"/>
              </a:rPr>
              <a:t>Essential EA Tip: Add mailto in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80" y="1825625"/>
            <a:ext cx="5920714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 Pro Semibold" panose="020F0502020204030204" pitchFamily="34" charset="0"/>
              </a:rPr>
              <a:t>Configure “Feedback” as your architecture team’s touchpoint</a:t>
            </a:r>
          </a:p>
          <a:p>
            <a:endParaRPr lang="en-US" sz="3200" dirty="0">
              <a:latin typeface="Verdana Pro Semibold" panose="020F0502020204030204" pitchFamily="34" charset="0"/>
            </a:endParaRPr>
          </a:p>
          <a:p>
            <a:r>
              <a:rPr lang="en-US" sz="3200" dirty="0">
                <a:latin typeface="Verdana Pro Semibold" panose="020F0502020204030204" pitchFamily="34" charset="0"/>
              </a:rPr>
              <a:t>Demo the settings in source code</a:t>
            </a:r>
          </a:p>
          <a:p>
            <a:pPr lvl="1"/>
            <a:r>
              <a:rPr lang="en-US" sz="2800" dirty="0">
                <a:latin typeface="Verdana Pro Semibold" panose="020F0502020204030204" pitchFamily="34" charset="0"/>
              </a:rPr>
              <a:t>js/feedbackformmailer.js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E580-08B5-BFE1-54F3-ADE14A6D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50" y="1430282"/>
            <a:ext cx="3515216" cy="79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EC339-0B34-6174-B70C-C0BBA2D5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1" y="2416590"/>
            <a:ext cx="3653169" cy="3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Essential Open Source – Installation – Part 1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135DF-7E0F-E5F3-D65C-9FD38795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619" y="1483107"/>
            <a:ext cx="11580762" cy="416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EC9D4-44D7-D74D-EE78-FA3733BC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302" y="3524011"/>
            <a:ext cx="1572306" cy="100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D442A-F3C3-2DD8-FD0A-4A30F01C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503" y="4709973"/>
            <a:ext cx="183256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27B81-7D40-8A56-662B-5BDB1D7D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908" y="4709972"/>
            <a:ext cx="132334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6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Essential Open Source – Installation – Part 2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DBB0E-81F4-D249-1519-94E45B2F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544" y="1395413"/>
            <a:ext cx="11186912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D5346-F908-F948-A717-44B5B8B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154944"/>
            <a:ext cx="2560585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73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(1)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45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(2)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14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(3)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85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223</TotalTime>
  <Words>106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Volvo Novum Medium</vt:lpstr>
      <vt:lpstr>Arial</vt:lpstr>
      <vt:lpstr>Calibri</vt:lpstr>
      <vt:lpstr>Calibri Light</vt:lpstr>
      <vt:lpstr>Verdana Pro Semibold</vt:lpstr>
      <vt:lpstr>Custom Design</vt:lpstr>
      <vt:lpstr>Essential EA Tip: Clean Up Historical Project</vt:lpstr>
      <vt:lpstr>Essential EA Tip: Add mailto in Feedback</vt:lpstr>
      <vt:lpstr>Essential Open Source – Installation – Part 1</vt:lpstr>
      <vt:lpstr>Essential Open Source – Installation – Part 2</vt:lpstr>
      <vt:lpstr>Essential Open Source – Installation – Part 3 (1)</vt:lpstr>
      <vt:lpstr>Essential Open Source – Installation – Part 3 (2)</vt:lpstr>
      <vt:lpstr>Essential Open Source – Installation – Part 3 (3)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Zhao Xiaoqi</dc:creator>
  <cp:keywords/>
  <dc:description/>
  <cp:lastModifiedBy>Xiaoqi Zhao</cp:lastModifiedBy>
  <cp:revision>9</cp:revision>
  <dcterms:created xsi:type="dcterms:W3CDTF">2024-01-02T17:42:07Z</dcterms:created>
  <dcterms:modified xsi:type="dcterms:W3CDTF">2024-11-21T07:01:25Z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2024-01-02T17:43:00Z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ff0af1e1-831f-4dd7-be52-8906be622216</vt:lpwstr>
  </property>
  <property fmtid="{D5CDD505-2E9C-101B-9397-08002B2CF9AE}" pid="9" name="MSIP_Label_bd2ff15f-6ce8-47f3-93ce-f81f88196d24_ContentBits">
    <vt:lpwstr>0</vt:lpwstr>
  </property>
</Properties>
</file>